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612" y="-4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B2F7-4CF5-4A1D-A2BC-03B9EF3B144B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C1BEDF-5F78-42B0-A950-99C1BADBA06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B2F7-4CF5-4A1D-A2BC-03B9EF3B144B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BEDF-5F78-42B0-A950-99C1BADBA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B2F7-4CF5-4A1D-A2BC-03B9EF3B144B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BEDF-5F78-42B0-A950-99C1BADBA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B2F7-4CF5-4A1D-A2BC-03B9EF3B144B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C1BEDF-5F78-42B0-A950-99C1BADBA06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B2F7-4CF5-4A1D-A2BC-03B9EF3B144B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C1BEDF-5F78-42B0-A950-99C1BADBA06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B2F7-4CF5-4A1D-A2BC-03B9EF3B144B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C1BEDF-5F78-42B0-A950-99C1BADBA06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B2F7-4CF5-4A1D-A2BC-03B9EF3B144B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C1BEDF-5F78-42B0-A950-99C1BADBA06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B2F7-4CF5-4A1D-A2BC-03B9EF3B144B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C1BEDF-5F78-42B0-A950-99C1BADBA06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B2F7-4CF5-4A1D-A2BC-03B9EF3B144B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C1BEDF-5F78-42B0-A950-99C1BADBA06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B2F7-4CF5-4A1D-A2BC-03B9EF3B144B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C1BEDF-5F78-42B0-A950-99C1BADBA06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B2F7-4CF5-4A1D-A2BC-03B9EF3B144B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C1BEDF-5F78-42B0-A950-99C1BADBA060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E6FDB2F7-4CF5-4A1D-A2BC-03B9EF3B144B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7EC1BEDF-5F78-42B0-A950-99C1BADBA06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Elder Abuse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June 15th is World Elder Abuse Prevention Day.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8901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457200"/>
            <a:ext cx="8077200" cy="2743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If immediate danger is present, call 9-1-1</a:t>
            </a:r>
          </a:p>
          <a:p>
            <a:r>
              <a:rPr lang="en-US" sz="3200" dirty="0" smtClean="0"/>
              <a:t>NCEA (National Center for Elder Abuse):        </a:t>
            </a:r>
            <a:r>
              <a:rPr lang="en-US" sz="3200" dirty="0"/>
              <a:t>1-800-677-1116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Report Elder Abuse:</a:t>
            </a:r>
            <a:endParaRPr lang="en-US" dirty="0"/>
          </a:p>
        </p:txBody>
      </p:sp>
      <p:pic>
        <p:nvPicPr>
          <p:cNvPr id="8194" name="Picture 2" descr="C:\Users\cwebster\AppData\Local\Microsoft\Windows\INetCache\IE\MOH5FDTW\6797246171_2b7675bce8_z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362200"/>
            <a:ext cx="2546350" cy="254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1326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90800" y="685801"/>
            <a:ext cx="6096000" cy="365759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Causing emotional or psychological pain. Includes isolation, verbal abuse, threats, and humiliation.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Psychological Abuse</a:t>
            </a:r>
            <a:endParaRPr lang="en-US" dirty="0"/>
          </a:p>
        </p:txBody>
      </p:sp>
      <p:pic>
        <p:nvPicPr>
          <p:cNvPr id="1026" name="Picture 2" descr="C:\Users\cwebster\AppData\Local\Microsoft\Windows\INetCache\IE\MOH5FDTW\medical_logo_by_vishalpandya1991-d5zs5sy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2340009" cy="2605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0603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4600" y="685800"/>
            <a:ext cx="6096000" cy="365759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Failing to provide something necessary for health and safety, such as personal care, food, shelter, or medicine.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Neglect</a:t>
            </a:r>
            <a:endParaRPr lang="en-US" dirty="0"/>
          </a:p>
        </p:txBody>
      </p:sp>
      <p:pic>
        <p:nvPicPr>
          <p:cNvPr id="2050" name="Picture 2" descr="C:\Users\cwebster\AppData\Local\Microsoft\Windows\INetCache\IE\ATPRQACI\PngMedium-medical-pills-3630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7400"/>
            <a:ext cx="1527937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1822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86200" y="762000"/>
            <a:ext cx="6096000" cy="365759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Using physical force to cause physical pain or injury.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Abuse</a:t>
            </a:r>
            <a:endParaRPr lang="en-US" dirty="0"/>
          </a:p>
        </p:txBody>
      </p:sp>
      <p:pic>
        <p:nvPicPr>
          <p:cNvPr id="3074" name="Picture 2" descr="C:\Users\cwebster\AppData\Local\Microsoft\Windows\INetCache\IE\451WAJAP\medical-help-for-mold-problems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3272367" cy="245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9209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71800" y="685801"/>
            <a:ext cx="6096000" cy="36575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Confining someone against their will, or strictly controlling the elder’s behavior. Includes improper use of restraints and medications to control difficult behaviors.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Rights Violations</a:t>
            </a:r>
            <a:endParaRPr lang="en-US" dirty="0"/>
          </a:p>
        </p:txBody>
      </p:sp>
      <p:pic>
        <p:nvPicPr>
          <p:cNvPr id="4098" name="Picture 2" descr="C:\Users\cwebster\AppData\Local\Microsoft\Windows\INetCache\IE\MOH5FDTW\lonely-old-woma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674" y="1066800"/>
            <a:ext cx="2719125" cy="340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6098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19400" y="685800"/>
            <a:ext cx="6096000" cy="365759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Stealing or mismanaging the money, property, or belongings of an older person. Also called exploitation. 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Abuse</a:t>
            </a:r>
            <a:endParaRPr lang="en-US" dirty="0"/>
          </a:p>
        </p:txBody>
      </p:sp>
      <p:pic>
        <p:nvPicPr>
          <p:cNvPr id="5122" name="Picture 2" descr="C:\Program Files (x86)\Microsoft Office\MEDIA\CAGCAT10\j022201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4" y="1371600"/>
            <a:ext cx="2511425" cy="2522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0771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71800" y="685801"/>
            <a:ext cx="6096000" cy="365759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Forcing sexual contact without the elder person’s consent, including touching or sexual talk. 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Abuse</a:t>
            </a:r>
            <a:endParaRPr lang="en-US" dirty="0"/>
          </a:p>
        </p:txBody>
      </p:sp>
      <p:pic>
        <p:nvPicPr>
          <p:cNvPr id="6146" name="Picture 2" descr="C:\Users\cwebster\AppData\Local\Microsoft\Windows\INetCache\IE\JG8UZX0G\md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2555311" cy="191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950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52800" y="685801"/>
            <a:ext cx="5638800" cy="36575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Overmedicating</a:t>
            </a:r>
          </a:p>
          <a:p>
            <a:r>
              <a:rPr lang="en-US" sz="2800" dirty="0" smtClean="0"/>
              <a:t>Denying aids such as walkers, eyeglasses, or dentures</a:t>
            </a:r>
          </a:p>
          <a:p>
            <a:r>
              <a:rPr lang="en-US" sz="2800" dirty="0" smtClean="0"/>
              <a:t>Dirty living conditions</a:t>
            </a:r>
          </a:p>
          <a:p>
            <a:r>
              <a:rPr lang="en-US" sz="2800" dirty="0" smtClean="0"/>
              <a:t>Inadequate heating or air conditioning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Elder Abuse</a:t>
            </a:r>
            <a:endParaRPr lang="en-US" dirty="0"/>
          </a:p>
        </p:txBody>
      </p:sp>
      <p:pic>
        <p:nvPicPr>
          <p:cNvPr id="7170" name="Picture 2" descr="C:\Users\cwebster\AppData\Local\Microsoft\Windows\INetCache\IE\451WAJAP\pills-e134624952335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2632104" cy="228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401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http://statisticbrain.com/elderly-abuse-statistics/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2854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57</TotalTime>
  <Words>179</Words>
  <Application>Microsoft Office PowerPoint</Application>
  <PresentationFormat>On-screen Show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Elemental</vt:lpstr>
      <vt:lpstr>Elder Abuse</vt:lpstr>
      <vt:lpstr>Psychological Abuse</vt:lpstr>
      <vt:lpstr>Neglect</vt:lpstr>
      <vt:lpstr>Physical Abuse</vt:lpstr>
      <vt:lpstr>Rights Violations</vt:lpstr>
      <vt:lpstr>Financial Abuse</vt:lpstr>
      <vt:lpstr>Sexual Abuse</vt:lpstr>
      <vt:lpstr>Other Elder Abuse</vt:lpstr>
      <vt:lpstr>Statistics</vt:lpstr>
      <vt:lpstr>To Report Elder Abuse: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Elder Abuse</dc:title>
  <dc:creator>Webster, Carrie</dc:creator>
  <cp:lastModifiedBy>Webster, Carrie</cp:lastModifiedBy>
  <cp:revision>11</cp:revision>
  <dcterms:created xsi:type="dcterms:W3CDTF">2015-02-27T14:33:09Z</dcterms:created>
  <dcterms:modified xsi:type="dcterms:W3CDTF">2015-02-27T15:30:14Z</dcterms:modified>
</cp:coreProperties>
</file>