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DB4A-F7B9-4B57-B616-77041EAAD0F6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0BCE-FFD1-4760-9D55-1E7C14A23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27894" cy="1649506"/>
          </a:xfrm>
        </p:spPr>
        <p:txBody>
          <a:bodyPr/>
          <a:lstStyle/>
          <a:p>
            <a:r>
              <a:rPr lang="en-US" dirty="0" smtClean="0">
                <a:latin typeface="Castellar" pitchFamily="18" charset="0"/>
              </a:rPr>
              <a:t>Greece</a:t>
            </a:r>
            <a:br>
              <a:rPr lang="en-US" dirty="0" smtClean="0">
                <a:latin typeface="Castellar" pitchFamily="18" charset="0"/>
              </a:rPr>
            </a:br>
            <a:r>
              <a:rPr lang="en-US" sz="2400" dirty="0" smtClean="0">
                <a:latin typeface="Freestyle Script" pitchFamily="66" charset="0"/>
              </a:rPr>
              <a:t>by </a:t>
            </a:r>
            <a:r>
              <a:rPr lang="en-US" sz="2400" dirty="0" smtClean="0">
                <a:latin typeface="Freestyle Script" pitchFamily="66" charset="0"/>
              </a:rPr>
              <a:t>Mrs. Webster</a:t>
            </a:r>
            <a:endParaRPr lang="en-US" dirty="0">
              <a:latin typeface="Castellar" pitchFamily="18" charset="0"/>
            </a:endParaRPr>
          </a:p>
        </p:txBody>
      </p:sp>
      <p:pic>
        <p:nvPicPr>
          <p:cNvPr id="19" name="Content Placeholder 18" descr="grlarg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524000"/>
            <a:ext cx="6615113" cy="4400550"/>
          </a:xfrm>
        </p:spPr>
      </p:pic>
      <p:sp>
        <p:nvSpPr>
          <p:cNvPr id="4" name="TextBox 3"/>
          <p:cNvSpPr txBox="1"/>
          <p:nvPr/>
        </p:nvSpPr>
        <p:spPr>
          <a:xfrm>
            <a:off x="150223" y="60960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The stripes represent the sea and waves which surround the country on all sides but the North.</a:t>
            </a:r>
            <a:endParaRPr lang="en-US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itchFamily="18" charset="0"/>
              </a:rPr>
              <a:t>The Land</a:t>
            </a:r>
            <a:endParaRPr lang="en-US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429000" cy="4343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Located at the southeastern corner of Europe.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Famous for its jagged coastline (Aegean Sea, Mediterranean Sea, and the Ionian Sea). 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Occupied by plains which are surrounded by either mountains or the sea.</a:t>
            </a:r>
          </a:p>
          <a:p>
            <a:pPr>
              <a:buFont typeface="Wingdings" pitchFamily="2" charset="2"/>
              <a:buChar char="Ø"/>
            </a:pPr>
            <a:endParaRPr lang="en-US" sz="1400" dirty="0"/>
          </a:p>
        </p:txBody>
      </p:sp>
      <p:pic>
        <p:nvPicPr>
          <p:cNvPr id="5" name="Content Placeholder 4" descr="grnewzz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524000"/>
            <a:ext cx="4572000" cy="50006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3" y="76200"/>
            <a:ext cx="7799294" cy="963706"/>
          </a:xfrm>
        </p:spPr>
        <p:txBody>
          <a:bodyPr/>
          <a:lstStyle/>
          <a:p>
            <a:r>
              <a:rPr lang="en-US" dirty="0" smtClean="0">
                <a:latin typeface="Castellar" pitchFamily="18" charset="0"/>
              </a:rPr>
              <a:t>The History</a:t>
            </a:r>
            <a:endParaRPr lang="en-US" dirty="0">
              <a:latin typeface="Castellar" pitchFamily="18" charset="0"/>
            </a:endParaRPr>
          </a:p>
        </p:txBody>
      </p:sp>
      <p:pic>
        <p:nvPicPr>
          <p:cNvPr id="7" name="Content Placeholder 6" descr="greecoliv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24600" y="2362200"/>
            <a:ext cx="2325688" cy="1562572"/>
          </a:xfrm>
        </p:spPr>
      </p:pic>
      <p:pic>
        <p:nvPicPr>
          <p:cNvPr id="9" name="Picture 8" descr="greecefish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495800"/>
            <a:ext cx="3251200" cy="2159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6754" y="914400"/>
            <a:ext cx="548204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Following the invasion of the Turks, and what ended in the Independence War, Greece  had finally become independent.  Even as Greece still  strives to gain a role in world affairs after centuries of political and cultural oppression , a deep sense of cultural unity has preserved this rich society.  Greece has grown to promote it’s agriculture, tourism, shipping, and construction throughout the country.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Farmers grow olives, grapes, melons, peaches, tomatoes and oranges.  Grapes are also grown to make </a:t>
            </a:r>
            <a:r>
              <a:rPr lang="en-US" i="1" dirty="0" smtClean="0"/>
              <a:t>wine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Acropolis in Athens remains a tribute to Greek architecture.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Greece is surrounded by water which makes transportation and fishing two strong economic sectors.</a:t>
            </a:r>
          </a:p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endParaRPr lang="en-US" sz="1400" dirty="0"/>
          </a:p>
        </p:txBody>
      </p:sp>
      <p:pic>
        <p:nvPicPr>
          <p:cNvPr id="12" name="Content Placeholder 11" descr="Acropolis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6324600" y="381000"/>
            <a:ext cx="2362200" cy="1567642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2353" y="685800"/>
            <a:ext cx="7799294" cy="963706"/>
          </a:xfrm>
        </p:spPr>
        <p:txBody>
          <a:bodyPr/>
          <a:lstStyle/>
          <a:p>
            <a:r>
              <a:rPr lang="en-US" dirty="0" smtClean="0">
                <a:latin typeface="Castellar"/>
              </a:rPr>
              <a:t>The People</a:t>
            </a:r>
            <a:endParaRPr lang="en-US" dirty="0">
              <a:latin typeface="Castellar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164106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smtClean="0"/>
              <a:t>Greeks are partly descended from the ancient Greeks.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Greek is the official language.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Greek was traditionally poor agriculturally but now makes the most from its produce.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Greek cuisine has diverse cooking styles, ingredients , and flavors, some incorporated from other countries like France and Italy.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Vegetarianism has a long tradition in the Greek culture.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95800" y="2286000"/>
            <a:ext cx="428625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107141"/>
          </a:xfrm>
        </p:spPr>
        <p:txBody>
          <a:bodyPr/>
          <a:lstStyle/>
          <a:p>
            <a:r>
              <a:rPr lang="en-US" dirty="0" smtClean="0"/>
              <a:t>The Food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901481"/>
              </p:ext>
            </p:extLst>
          </p:nvPr>
        </p:nvGraphicFramePr>
        <p:xfrm>
          <a:off x="152400" y="1849120"/>
          <a:ext cx="88392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594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Misc. Facts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Feta &amp; Yogurt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Backbone of Greece’s dairy industry.  Feta is only made with sheep and goat’s milk.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Greece</a:t>
                      </a:r>
                      <a:r>
                        <a:rPr lang="en-US" baseline="0" dirty="0" smtClean="0"/>
                        <a:t> is the largest producer of olive oil and is used in almost every Greek cooking method.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Herbs &amp; Spices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Greece has ample amount of sunshine and variability of</a:t>
                      </a:r>
                      <a:r>
                        <a:rPr lang="en-US" baseline="0" dirty="0" smtClean="0"/>
                        <a:t> landscape in order to grow sage, thyme, oregano, basil, and red saffron.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Legumes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Chickpeas</a:t>
                      </a:r>
                      <a:r>
                        <a:rPr lang="en-US" baseline="0" dirty="0" smtClean="0"/>
                        <a:t> are commonly used in dishes like hummus.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Lamb is commonly</a:t>
                      </a:r>
                      <a:r>
                        <a:rPr lang="en-US" baseline="0" dirty="0" smtClean="0"/>
                        <a:t> used in dishes like gyros.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Greece is surrounded by the sea which</a:t>
                      </a:r>
                      <a:r>
                        <a:rPr lang="en-US" baseline="0" dirty="0" smtClean="0"/>
                        <a:t> makes tuna, bass, swordfish, octopus and squid popular.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Fruits &amp;</a:t>
                      </a:r>
                      <a:r>
                        <a:rPr lang="en-US" baseline="0" dirty="0" smtClean="0"/>
                        <a:t> Vegetables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Fresh</a:t>
                      </a:r>
                      <a:r>
                        <a:rPr lang="en-US" baseline="0" dirty="0" smtClean="0"/>
                        <a:t> and dried fruit are commonly used in everyday dishes even desserts.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87235"/>
            <a:ext cx="142646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Food: Cuisines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24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/>
              <a:t> Geography and history are two important factors in culinary traditions.</a:t>
            </a:r>
          </a:p>
          <a:p>
            <a:pPr algn="ctr">
              <a:buNone/>
            </a:pPr>
            <a:endParaRPr lang="en-US" sz="1800" b="1" dirty="0" smtClean="0"/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819400"/>
          <a:ext cx="7772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8052"/>
                <a:gridCol w="47043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Greek Cuisine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Specialty Restaurant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 Casseroles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Tavernas </a:t>
                      </a:r>
                      <a:r>
                        <a:rPr lang="en-US" i="1" dirty="0" smtClean="0"/>
                        <a:t>(café 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Grilled Meats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Psistaries </a:t>
                      </a:r>
                      <a:r>
                        <a:rPr lang="en-US" i="1" dirty="0" smtClean="0"/>
                        <a:t>(grill house)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Seafood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Phyllo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Laiko </a:t>
                      </a:r>
                      <a:r>
                        <a:rPr lang="en-US" i="1" dirty="0" smtClean="0"/>
                        <a:t>(village cuisine which means</a:t>
                      </a:r>
                      <a:r>
                        <a:rPr lang="en-US" i="1" baseline="0" dirty="0" smtClean="0"/>
                        <a:t> at home or bought</a:t>
                      </a:r>
                      <a:r>
                        <a:rPr lang="en-US" i="1" dirty="0" smtClean="0"/>
                        <a:t>)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6002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Food: Meals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667000"/>
          <a:ext cx="8534400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2-3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Light Meal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Greek Coffe</a:t>
                      </a:r>
                      <a:r>
                        <a:rPr lang="en-US" baseline="0" dirty="0" smtClean="0"/>
                        <a:t>e brewed with water and honey and accompanied by a roll with butter or jelly.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Main</a:t>
                      </a:r>
                      <a:r>
                        <a:rPr lang="en-US" baseline="0" dirty="0" smtClean="0"/>
                        <a:t> Meal</a:t>
                      </a:r>
                      <a:endParaRPr lang="en-US" dirty="0" smtClean="0"/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Appetizer, meat or fish, salad, yogurt with fresh fruit</a:t>
                      </a:r>
                      <a:r>
                        <a:rPr lang="en-US" baseline="0" dirty="0" smtClean="0"/>
                        <a:t> and honey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Appetizers in early evening</a:t>
                      </a:r>
                      <a:r>
                        <a:rPr lang="en-US" baseline="0" dirty="0" smtClean="0"/>
                        <a:t> (before dinner) and usually accompanied with wine in moderation.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990600"/>
            <a:ext cx="1524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Tzatziki Dip</a:t>
            </a:r>
          </a:p>
          <a:p>
            <a:pPr>
              <a:buNone/>
            </a:pPr>
            <a:r>
              <a:rPr lang="en-US" i="1" dirty="0" smtClean="0"/>
              <a:t>Ingredients:</a:t>
            </a:r>
          </a:p>
          <a:p>
            <a:pPr>
              <a:buNone/>
            </a:pPr>
            <a:r>
              <a:rPr lang="en-US" i="1" dirty="0" smtClean="0"/>
              <a:t>Plain yogurt, shredded cucumber, garlic cloves, olive oil, lemon juice, salt and pepper.  </a:t>
            </a:r>
          </a:p>
          <a:p>
            <a:pPr>
              <a:buNone/>
            </a:pPr>
            <a:endParaRPr lang="en-US" sz="1800" i="1" dirty="0" smtClean="0"/>
          </a:p>
          <a:p>
            <a:pPr algn="ctr">
              <a:buNone/>
            </a:pPr>
            <a:r>
              <a:rPr lang="en-US" sz="1800" i="1" dirty="0" smtClean="0"/>
              <a:t>**Serve chilled with crusty bread or on gyros**</a:t>
            </a:r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914400"/>
            <a:ext cx="28575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sh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Fresh</Template>
  <TotalTime>666</TotalTime>
  <Words>521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Fresh</vt:lpstr>
      <vt:lpstr>Greece by Mrs. Webster</vt:lpstr>
      <vt:lpstr>The Land</vt:lpstr>
      <vt:lpstr>The History</vt:lpstr>
      <vt:lpstr>The People</vt:lpstr>
      <vt:lpstr>The Food</vt:lpstr>
      <vt:lpstr>The Food: Cuisines</vt:lpstr>
      <vt:lpstr>The Food: Meals</vt:lpstr>
      <vt:lpstr>The Recipe</vt:lpstr>
    </vt:vector>
  </TitlesOfParts>
  <Company>lchs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kbelsly</dc:creator>
  <cp:lastModifiedBy>Webster, Carrie</cp:lastModifiedBy>
  <cp:revision>86</cp:revision>
  <dcterms:created xsi:type="dcterms:W3CDTF">2012-02-03T16:12:09Z</dcterms:created>
  <dcterms:modified xsi:type="dcterms:W3CDTF">2015-03-09T15:36:57Z</dcterms:modified>
</cp:coreProperties>
</file>