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68" y="-2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DFC2EC7-C1AF-4464-A5F5-87D8F3C96CE4}"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E28B9-06E2-403D-876F-5A5D9EC394DC}"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2EC7-C1AF-4464-A5F5-87D8F3C96CE4}"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E28B9-06E2-403D-876F-5A5D9EC394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2EC7-C1AF-4464-A5F5-87D8F3C96CE4}"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E28B9-06E2-403D-876F-5A5D9EC394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C2EC7-C1AF-4464-A5F5-87D8F3C96CE4}"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E28B9-06E2-403D-876F-5A5D9EC394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DFC2EC7-C1AF-4464-A5F5-87D8F3C96CE4}" type="datetimeFigureOut">
              <a:rPr lang="en-US" smtClean="0"/>
              <a:t>3/2/2015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3FE28B9-06E2-403D-876F-5A5D9EC394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C2EC7-C1AF-4464-A5F5-87D8F3C96CE4}"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E28B9-06E2-403D-876F-5A5D9EC394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C2EC7-C1AF-4464-A5F5-87D8F3C96CE4}"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E28B9-06E2-403D-876F-5A5D9EC394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2EC7-C1AF-4464-A5F5-87D8F3C96CE4}"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E28B9-06E2-403D-876F-5A5D9EC394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2EC7-C1AF-4464-A5F5-87D8F3C96CE4}"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E28B9-06E2-403D-876F-5A5D9EC394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FC2EC7-C1AF-4464-A5F5-87D8F3C96CE4}"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E28B9-06E2-403D-876F-5A5D9EC394DC}"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DFC2EC7-C1AF-4464-A5F5-87D8F3C96CE4}"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E28B9-06E2-403D-876F-5A5D9EC394DC}"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DFC2EC7-C1AF-4464-A5F5-87D8F3C96CE4}" type="datetimeFigureOut">
              <a:rPr lang="en-US" smtClean="0"/>
              <a:t>3/2/2015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3FE28B9-06E2-403D-876F-5A5D9EC394D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Specialty Desserts</a:t>
            </a:r>
            <a:endParaRPr lang="en-US" dirty="0"/>
          </a:p>
        </p:txBody>
      </p:sp>
      <p:sp>
        <p:nvSpPr>
          <p:cNvPr id="3" name="Subtitle 2"/>
          <p:cNvSpPr>
            <a:spLocks noGrp="1"/>
          </p:cNvSpPr>
          <p:nvPr>
            <p:ph type="subTitle" idx="1"/>
          </p:nvPr>
        </p:nvSpPr>
        <p:spPr/>
        <p:txBody>
          <a:bodyPr/>
          <a:lstStyle/>
          <a:p>
            <a:r>
              <a:rPr lang="en-US" dirty="0" smtClean="0"/>
              <a:t>Food Service Occupations 1</a:t>
            </a:r>
            <a:endParaRPr lang="en-US" dirty="0"/>
          </a:p>
        </p:txBody>
      </p:sp>
    </p:spTree>
    <p:extLst>
      <p:ext uri="{BB962C8B-B14F-4D97-AF65-F5344CB8AC3E}">
        <p14:creationId xmlns:p14="http://schemas.microsoft.com/office/powerpoint/2010/main" val="419269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What are Specialty </a:t>
            </a:r>
            <a:r>
              <a:rPr lang="en-US" sz="4400" dirty="0"/>
              <a:t>D</a:t>
            </a:r>
            <a:r>
              <a:rPr lang="en-US" sz="4400" dirty="0" smtClean="0"/>
              <a:t>esserts?</a:t>
            </a:r>
            <a:endParaRPr lang="en-US" sz="4400" dirty="0"/>
          </a:p>
        </p:txBody>
      </p:sp>
      <p:sp>
        <p:nvSpPr>
          <p:cNvPr id="3" name="Content Placeholder 2"/>
          <p:cNvSpPr>
            <a:spLocks noGrp="1"/>
          </p:cNvSpPr>
          <p:nvPr>
            <p:ph idx="1"/>
          </p:nvPr>
        </p:nvSpPr>
        <p:spPr/>
        <p:txBody>
          <a:bodyPr>
            <a:normAutofit/>
          </a:bodyPr>
          <a:lstStyle/>
          <a:p>
            <a:r>
              <a:rPr lang="en-US" sz="3200" dirty="0" smtClean="0"/>
              <a:t>Specialty desserts include those dessert items not classified as cookies, pies, or cakes, such as puddings and ice creams. </a:t>
            </a:r>
            <a:endParaRPr lang="en-US" sz="3200" dirty="0"/>
          </a:p>
        </p:txBody>
      </p:sp>
      <p:pic>
        <p:nvPicPr>
          <p:cNvPr id="1026" name="Picture 2" descr="C:\Users\cwebster\AppData\Local\Microsoft\Windows\INetCache\IE\MOH5FDTW\chocolate-pud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396456"/>
            <a:ext cx="2549378" cy="25034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webster\AppData\Local\Microsoft\Windows\INetCache\IE\ATPRQACI\Ice_Cream_transparent_PNG_by_AbsurdWordPreferr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410633"/>
            <a:ext cx="2593163" cy="22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4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55638"/>
          </a:xfrm>
        </p:spPr>
        <p:txBody>
          <a:bodyPr>
            <a:noAutofit/>
          </a:bodyPr>
          <a:lstStyle/>
          <a:p>
            <a:r>
              <a:rPr lang="en-US" sz="4800" dirty="0" smtClean="0"/>
              <a:t>Puddings</a:t>
            </a:r>
            <a:endParaRPr lang="en-US" sz="4800" dirty="0"/>
          </a:p>
        </p:txBody>
      </p:sp>
      <p:sp>
        <p:nvSpPr>
          <p:cNvPr id="3" name="Content Placeholder 2"/>
          <p:cNvSpPr>
            <a:spLocks noGrp="1"/>
          </p:cNvSpPr>
          <p:nvPr>
            <p:ph idx="1"/>
          </p:nvPr>
        </p:nvSpPr>
        <p:spPr>
          <a:xfrm>
            <a:off x="304800" y="914400"/>
            <a:ext cx="8610600" cy="5638800"/>
          </a:xfrm>
        </p:spPr>
        <p:txBody>
          <a:bodyPr>
            <a:normAutofit fontScale="92500"/>
          </a:bodyPr>
          <a:lstStyle/>
          <a:p>
            <a:r>
              <a:rPr lang="en-US" b="1" dirty="0" smtClean="0"/>
              <a:t>5 Types of pudding are commonly used in food service.</a:t>
            </a:r>
          </a:p>
          <a:p>
            <a:pPr lvl="1"/>
            <a:r>
              <a:rPr lang="en-US" sz="2400" u="sng" dirty="0" smtClean="0"/>
              <a:t>Cream or starch-thickened pudding: </a:t>
            </a:r>
            <a:r>
              <a:rPr lang="en-US" sz="2400" dirty="0" smtClean="0"/>
              <a:t>Include chocolate and vanilla pudding. Made from hot milk, sugar, starch, vanilla salt and eggs. </a:t>
            </a:r>
          </a:p>
          <a:p>
            <a:pPr lvl="1"/>
            <a:r>
              <a:rPr lang="en-US" sz="2400" u="sng" dirty="0" smtClean="0"/>
              <a:t>Baked pudding or egg-thickened pudding: </a:t>
            </a:r>
            <a:r>
              <a:rPr lang="en-US" sz="2400" dirty="0" smtClean="0"/>
              <a:t>Include rice pudding, bread pudding, and custard. Made from eggs and milk or cream and then baked.</a:t>
            </a:r>
          </a:p>
          <a:p>
            <a:pPr lvl="1"/>
            <a:r>
              <a:rPr lang="en-US" sz="2400" u="sng" dirty="0"/>
              <a:t>Chilled pudding or gelatin pudding: </a:t>
            </a:r>
            <a:r>
              <a:rPr lang="en-US" sz="2400" dirty="0" smtClean="0"/>
              <a:t>Includes Bavarian cream, snow pudding and mousses. Very light and fluffy because whipped cream or egg whites are folded into mixture.</a:t>
            </a:r>
          </a:p>
          <a:p>
            <a:pPr lvl="1"/>
            <a:r>
              <a:rPr lang="en-US" sz="2400" u="sng" dirty="0"/>
              <a:t>Soufflé pudding or soufflés: </a:t>
            </a:r>
            <a:r>
              <a:rPr lang="en-US" sz="2400" dirty="0" smtClean="0"/>
              <a:t>Includes chocolate and vanilla soufflé. Baked to order, uses egg whites folded into mixture. Very difficult to prepare</a:t>
            </a:r>
          </a:p>
          <a:p>
            <a:pPr lvl="1"/>
            <a:r>
              <a:rPr lang="en-US" sz="2400" u="sng" dirty="0"/>
              <a:t>Steamed pudding or boiled puddings: </a:t>
            </a:r>
            <a:r>
              <a:rPr lang="en-US" sz="2400" dirty="0" smtClean="0"/>
              <a:t>Characteristically dark from brown sugar or molasses. Made with a large percentage of fruit, animal fat, flour, eggs and bread crumbs. </a:t>
            </a:r>
            <a:endParaRPr lang="en-US" sz="2400" dirty="0"/>
          </a:p>
        </p:txBody>
      </p:sp>
    </p:spTree>
    <p:extLst>
      <p:ext uri="{BB962C8B-B14F-4D97-AF65-F5344CB8AC3E}">
        <p14:creationId xmlns:p14="http://schemas.microsoft.com/office/powerpoint/2010/main" val="206273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08038"/>
          </a:xfrm>
        </p:spPr>
        <p:txBody>
          <a:bodyPr>
            <a:noAutofit/>
          </a:bodyPr>
          <a:lstStyle/>
          <a:p>
            <a:r>
              <a:rPr lang="en-US" sz="5400" dirty="0" smtClean="0"/>
              <a:t>Parfaits</a:t>
            </a:r>
            <a:endParaRPr lang="en-US" sz="5400" dirty="0"/>
          </a:p>
        </p:txBody>
      </p:sp>
      <p:sp>
        <p:nvSpPr>
          <p:cNvPr id="3" name="Content Placeholder 2"/>
          <p:cNvSpPr>
            <a:spLocks noGrp="1"/>
          </p:cNvSpPr>
          <p:nvPr>
            <p:ph idx="1"/>
          </p:nvPr>
        </p:nvSpPr>
        <p:spPr>
          <a:xfrm>
            <a:off x="457200" y="1219200"/>
            <a:ext cx="8229600" cy="4525963"/>
          </a:xfrm>
        </p:spPr>
        <p:txBody>
          <a:bodyPr/>
          <a:lstStyle/>
          <a:p>
            <a:r>
              <a:rPr lang="en-US" dirty="0" smtClean="0"/>
              <a:t>Parfaits are very eye appealing and elegant desserts. They can be made from ice cream, pudding, and other ingredients like cake, cookies, fruit,  and whipped cream. The ingredients are layered in a bowl or glass, making levels inside the dessert.</a:t>
            </a:r>
            <a:endParaRPr lang="en-US" dirty="0"/>
          </a:p>
        </p:txBody>
      </p:sp>
      <p:pic>
        <p:nvPicPr>
          <p:cNvPr id="2050" name="Picture 2" descr="C:\Users\cwebster\AppData\Local\Microsoft\Windows\INetCache\IE\JG8UZX0G\StrawberryCheesecakeParfa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83872"/>
            <a:ext cx="2316163" cy="34715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webster\AppData\Local\Microsoft\Windows\INetCache\IE\ATPRQACI\parfait_cafe_tapioca_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99255"/>
            <a:ext cx="2202663" cy="364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11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Coupes</a:t>
            </a:r>
            <a:endParaRPr lang="en-US" sz="5400" dirty="0"/>
          </a:p>
        </p:txBody>
      </p:sp>
      <p:sp>
        <p:nvSpPr>
          <p:cNvPr id="3" name="Content Placeholder 2"/>
          <p:cNvSpPr>
            <a:spLocks noGrp="1"/>
          </p:cNvSpPr>
          <p:nvPr>
            <p:ph idx="1"/>
          </p:nvPr>
        </p:nvSpPr>
        <p:spPr>
          <a:xfrm>
            <a:off x="457200" y="1447800"/>
            <a:ext cx="8229600" cy="4525963"/>
          </a:xfrm>
        </p:spPr>
        <p:txBody>
          <a:bodyPr/>
          <a:lstStyle/>
          <a:p>
            <a:r>
              <a:rPr lang="en-US" dirty="0" smtClean="0"/>
              <a:t>Coupes are desserts combining ice cream or sherbet, liqueurs, sauces, fruit and whipped cream. They are served in glasses or silver cups. You might think of them as a “sundae”.</a:t>
            </a:r>
            <a:endParaRPr lang="en-US" dirty="0"/>
          </a:p>
        </p:txBody>
      </p:sp>
      <p:pic>
        <p:nvPicPr>
          <p:cNvPr id="3074" name="Picture 2" descr="C:\Users\cwebster\AppData\Local\Microsoft\Windows\INetCache\IE\JG8UZX0G\coupe-amarena-glace-gelato-ice-cream-elb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7432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4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Jubilees</a:t>
            </a:r>
            <a:endParaRPr lang="en-US" sz="5400" dirty="0"/>
          </a:p>
        </p:txBody>
      </p:sp>
      <p:sp>
        <p:nvSpPr>
          <p:cNvPr id="3" name="Content Placeholder 2"/>
          <p:cNvSpPr>
            <a:spLocks noGrp="1"/>
          </p:cNvSpPr>
          <p:nvPr>
            <p:ph idx="1"/>
          </p:nvPr>
        </p:nvSpPr>
        <p:spPr/>
        <p:txBody>
          <a:bodyPr/>
          <a:lstStyle/>
          <a:p>
            <a:r>
              <a:rPr lang="en-US" dirty="0" smtClean="0"/>
              <a:t>Jubilees are a combination of ice cream and a flaming liqueur fruit sauce that is poured over the ice cream in front of the guest. It is the most spectacular of the desserts and is very unique. </a:t>
            </a:r>
            <a:endParaRPr lang="en-US" dirty="0"/>
          </a:p>
        </p:txBody>
      </p:sp>
      <p:pic>
        <p:nvPicPr>
          <p:cNvPr id="4098" name="Picture 2" descr="C:\Users\cwebster\AppData\Local\Microsoft\Windows\INetCache\IE\ATPRQACI\220px-Banana_flambé_-_by_Jene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95600"/>
            <a:ext cx="4656137" cy="349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39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Baked Alaska</a:t>
            </a:r>
            <a:endParaRPr lang="en-US" sz="4800" dirty="0"/>
          </a:p>
        </p:txBody>
      </p:sp>
      <p:sp>
        <p:nvSpPr>
          <p:cNvPr id="3" name="Content Placeholder 2"/>
          <p:cNvSpPr>
            <a:spLocks noGrp="1"/>
          </p:cNvSpPr>
          <p:nvPr>
            <p:ph idx="1"/>
          </p:nvPr>
        </p:nvSpPr>
        <p:spPr>
          <a:xfrm>
            <a:off x="457200" y="1447800"/>
            <a:ext cx="8229600" cy="4525963"/>
          </a:xfrm>
        </p:spPr>
        <p:txBody>
          <a:bodyPr/>
          <a:lstStyle/>
          <a:p>
            <a:r>
              <a:rPr lang="en-US" dirty="0" smtClean="0"/>
              <a:t>Combination of cake, ice cream and meringue. It has a solid ice cream center, golden brown outside and can be set on fire. It can be made like a cake and cut into individual slices, or it can be made into individual servings.</a:t>
            </a:r>
            <a:endParaRPr lang="en-US" dirty="0"/>
          </a:p>
        </p:txBody>
      </p:sp>
      <p:pic>
        <p:nvPicPr>
          <p:cNvPr id="5122" name="Picture 2" descr="C:\Users\cwebster\AppData\Local\Microsoft\Windows\INetCache\IE\JG8UZX0G\Baked_Alaska_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877037"/>
            <a:ext cx="2408238" cy="368568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webster\AppData\Local\Microsoft\Windows\INetCache\IE\451WAJAP\baked_alaska_fork_s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29000"/>
            <a:ext cx="3810000" cy="285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79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Crepe Desserts</a:t>
            </a:r>
            <a:endParaRPr lang="en-US" sz="4800" dirty="0"/>
          </a:p>
        </p:txBody>
      </p:sp>
      <p:sp>
        <p:nvSpPr>
          <p:cNvPr id="3" name="Content Placeholder 2"/>
          <p:cNvSpPr>
            <a:spLocks noGrp="1"/>
          </p:cNvSpPr>
          <p:nvPr>
            <p:ph idx="1"/>
          </p:nvPr>
        </p:nvSpPr>
        <p:spPr/>
        <p:txBody>
          <a:bodyPr/>
          <a:lstStyle/>
          <a:p>
            <a:r>
              <a:rPr lang="en-US" dirty="0" smtClean="0"/>
              <a:t>Crepe desserts are thin French pancakes, which are topped with a sweet sauce or filling. They are either rolled or folded in four.</a:t>
            </a:r>
            <a:endParaRPr lang="en-US" dirty="0"/>
          </a:p>
        </p:txBody>
      </p:sp>
      <p:pic>
        <p:nvPicPr>
          <p:cNvPr id="6146" name="Picture 2" descr="C:\Users\cwebster\AppData\Local\Microsoft\Windows\INetCache\IE\MOH5FDTW\crepes-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262" y="2895600"/>
            <a:ext cx="39878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cwebster\AppData\Local\Microsoft\Windows\INetCache\IE\JG8UZX0G\IMG_09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019944"/>
            <a:ext cx="4111955" cy="274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805688"/>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62</TotalTime>
  <Words>393</Words>
  <Application>Microsoft Office PowerPoint</Application>
  <PresentationFormat>On-screen Show (4:3)</PresentationFormat>
  <Paragraphs>21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Thatch</vt:lpstr>
      <vt:lpstr>Specialty Desserts</vt:lpstr>
      <vt:lpstr>What are Specialty Desserts?</vt:lpstr>
      <vt:lpstr>Puddings</vt:lpstr>
      <vt:lpstr>Parfaits</vt:lpstr>
      <vt:lpstr>Coupes</vt:lpstr>
      <vt:lpstr>Jubilees</vt:lpstr>
      <vt:lpstr>Baked Alaska</vt:lpstr>
      <vt:lpstr>Crepe Desserts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Specialty Desserts</dc:title>
  <dc:creator>Webster, Carrie</dc:creator>
  <cp:lastModifiedBy>Webster, Carrie</cp:lastModifiedBy>
  <cp:revision>6</cp:revision>
  <dcterms:created xsi:type="dcterms:W3CDTF">2015-03-02T14:49:29Z</dcterms:created>
  <dcterms:modified xsi:type="dcterms:W3CDTF">2015-03-02T19:43:12Z</dcterms:modified>
</cp:coreProperties>
</file>